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94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-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3719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calcule avec stratégie (calculs en arbre).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pose et je calcule une addition. 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résultat de l’opération.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3210317" y="988416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21 + 14</a:t>
            </a:r>
          </a:p>
        </p:txBody>
      </p:sp>
    </p:spTree>
    <p:extLst>
      <p:ext uri="{BB962C8B-B14F-4D97-AF65-F5344CB8AC3E}">
        <p14:creationId xmlns:p14="http://schemas.microsoft.com/office/powerpoint/2010/main" val="14583823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5887B28-4498-494A-2D3E-5E3A8978CF6C}"/>
              </a:ext>
            </a:extLst>
          </p:cNvPr>
          <p:cNvSpPr txBox="1"/>
          <p:nvPr/>
        </p:nvSpPr>
        <p:spPr>
          <a:xfrm>
            <a:off x="52481" y="2482046"/>
            <a:ext cx="49396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20 + 1 + 10 + 4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0B1D81A-0D6D-E914-7971-B6A3E0BF869B}"/>
              </a:ext>
            </a:extLst>
          </p:cNvPr>
          <p:cNvCxnSpPr>
            <a:cxnSpLocks/>
          </p:cNvCxnSpPr>
          <p:nvPr/>
        </p:nvCxnSpPr>
        <p:spPr>
          <a:xfrm>
            <a:off x="850206" y="3319441"/>
            <a:ext cx="1109345" cy="9682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75BDF0F4-C939-38D7-2C54-3BA967BF6663}"/>
              </a:ext>
            </a:extLst>
          </p:cNvPr>
          <p:cNvCxnSpPr>
            <a:cxnSpLocks/>
          </p:cNvCxnSpPr>
          <p:nvPr/>
        </p:nvCxnSpPr>
        <p:spPr>
          <a:xfrm flipH="1">
            <a:off x="1952725" y="3277215"/>
            <a:ext cx="1086143" cy="10104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AC3F3C25-BE4B-EC91-6B19-195CF8DFE9DD}"/>
              </a:ext>
            </a:extLst>
          </p:cNvPr>
          <p:cNvCxnSpPr>
            <a:cxnSpLocks/>
          </p:cNvCxnSpPr>
          <p:nvPr/>
        </p:nvCxnSpPr>
        <p:spPr>
          <a:xfrm>
            <a:off x="1952725" y="5066046"/>
            <a:ext cx="655888" cy="77265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4589B6D-6D42-79DA-03FF-849B387F9DBA}"/>
              </a:ext>
            </a:extLst>
          </p:cNvPr>
          <p:cNvCxnSpPr>
            <a:cxnSpLocks/>
          </p:cNvCxnSpPr>
          <p:nvPr/>
        </p:nvCxnSpPr>
        <p:spPr>
          <a:xfrm flipH="1">
            <a:off x="2608613" y="5066046"/>
            <a:ext cx="601704" cy="77265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EB152A46-EACC-13DE-64C7-652093B32273}"/>
              </a:ext>
            </a:extLst>
          </p:cNvPr>
          <p:cNvSpPr txBox="1"/>
          <p:nvPr/>
        </p:nvSpPr>
        <p:spPr>
          <a:xfrm>
            <a:off x="1352084" y="4239030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30 +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2D3D09CF-9F7D-2A6A-0B16-B92EE7FAEF9B}"/>
              </a:ext>
            </a:extLst>
          </p:cNvPr>
          <p:cNvCxnSpPr>
            <a:cxnSpLocks/>
          </p:cNvCxnSpPr>
          <p:nvPr/>
        </p:nvCxnSpPr>
        <p:spPr>
          <a:xfrm>
            <a:off x="2081073" y="3358064"/>
            <a:ext cx="1152973" cy="106874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9EEA11E3-F6CE-79F3-04A1-7D9E02A15C7D}"/>
              </a:ext>
            </a:extLst>
          </p:cNvPr>
          <p:cNvCxnSpPr>
            <a:cxnSpLocks/>
          </p:cNvCxnSpPr>
          <p:nvPr/>
        </p:nvCxnSpPr>
        <p:spPr>
          <a:xfrm flipH="1">
            <a:off x="3213268" y="3333998"/>
            <a:ext cx="1232061" cy="109281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BB473E7D-5155-1D68-2821-59730A7776A1}"/>
              </a:ext>
            </a:extLst>
          </p:cNvPr>
          <p:cNvSpPr txBox="1"/>
          <p:nvPr/>
        </p:nvSpPr>
        <p:spPr>
          <a:xfrm>
            <a:off x="2404348" y="4218139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894DCF7-248B-184D-DC22-3C3F9B53A312}"/>
              </a:ext>
            </a:extLst>
          </p:cNvPr>
          <p:cNvSpPr txBox="1"/>
          <p:nvPr/>
        </p:nvSpPr>
        <p:spPr>
          <a:xfrm>
            <a:off x="1799693" y="5808836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35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A1CA67A-079C-01A0-38BC-BC572A90493D}"/>
              </a:ext>
            </a:extLst>
          </p:cNvPr>
          <p:cNvSpPr txBox="1"/>
          <p:nvPr/>
        </p:nvSpPr>
        <p:spPr>
          <a:xfrm>
            <a:off x="3210317" y="988416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21 + 14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F454E3-C61A-9F95-9097-583692E2E4DD}"/>
              </a:ext>
            </a:extLst>
          </p:cNvPr>
          <p:cNvSpPr/>
          <p:nvPr/>
        </p:nvSpPr>
        <p:spPr>
          <a:xfrm>
            <a:off x="6477469" y="223280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2</a:t>
            </a:r>
            <a:endParaRPr lang="fr-FR" sz="2400" dirty="0">
              <a:solidFill>
                <a:srgbClr val="C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F1E03B-C015-AA9B-97D5-597636B3B897}"/>
              </a:ext>
            </a:extLst>
          </p:cNvPr>
          <p:cNvSpPr/>
          <p:nvPr/>
        </p:nvSpPr>
        <p:spPr>
          <a:xfrm>
            <a:off x="7226138" y="223852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1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5062F5-6F2B-D22A-F5D3-800BCC6E8ADD}"/>
              </a:ext>
            </a:extLst>
          </p:cNvPr>
          <p:cNvSpPr/>
          <p:nvPr/>
        </p:nvSpPr>
        <p:spPr>
          <a:xfrm>
            <a:off x="6477469" y="301049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1</a:t>
            </a:r>
            <a:endParaRPr lang="fr-FR" sz="2400" dirty="0">
              <a:solidFill>
                <a:srgbClr val="C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C4E5DC-77EB-A6ED-FA9E-1D295CE8A088}"/>
              </a:ext>
            </a:extLst>
          </p:cNvPr>
          <p:cNvSpPr/>
          <p:nvPr/>
        </p:nvSpPr>
        <p:spPr>
          <a:xfrm>
            <a:off x="7226138" y="3016208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4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63C5B8-DA24-CCA7-8698-0094906115F6}"/>
              </a:ext>
            </a:extLst>
          </p:cNvPr>
          <p:cNvSpPr/>
          <p:nvPr/>
        </p:nvSpPr>
        <p:spPr>
          <a:xfrm>
            <a:off x="5734219" y="3010049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4F57A2C3-AD59-669A-F6AC-9515EF729EF1}"/>
              </a:ext>
            </a:extLst>
          </p:cNvPr>
          <p:cNvCxnSpPr/>
          <p:nvPr/>
        </p:nvCxnSpPr>
        <p:spPr>
          <a:xfrm>
            <a:off x="5730047" y="3769327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3BA880A7-DD04-1AE9-96BF-C3B98CA80B7A}"/>
              </a:ext>
            </a:extLst>
          </p:cNvPr>
          <p:cNvSpPr/>
          <p:nvPr/>
        </p:nvSpPr>
        <p:spPr>
          <a:xfrm>
            <a:off x="6470476" y="380759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3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960A3B-F41D-4275-D3E8-F3AC72768379}"/>
              </a:ext>
            </a:extLst>
          </p:cNvPr>
          <p:cNvSpPr/>
          <p:nvPr/>
        </p:nvSpPr>
        <p:spPr>
          <a:xfrm>
            <a:off x="7231799" y="380513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5</a:t>
            </a:r>
            <a:endParaRPr lang="fr-FR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805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5" grpId="0" animBg="1"/>
      <p:bldP spid="6" grpId="0" animBg="1"/>
      <p:bldP spid="7" grpId="0" animBg="1"/>
      <p:bldP spid="8" grpId="0" animBg="1"/>
      <p:bldP spid="9" grpId="0" animBg="1"/>
      <p:bldP spid="21" grpId="0" animBg="1"/>
      <p:bldP spid="2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résultat de l’opération.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3210317" y="988416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52 + 23</a:t>
            </a:r>
          </a:p>
        </p:txBody>
      </p:sp>
    </p:spTree>
    <p:extLst>
      <p:ext uri="{BB962C8B-B14F-4D97-AF65-F5344CB8AC3E}">
        <p14:creationId xmlns:p14="http://schemas.microsoft.com/office/powerpoint/2010/main" val="94193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5887B28-4498-494A-2D3E-5E3A8978CF6C}"/>
              </a:ext>
            </a:extLst>
          </p:cNvPr>
          <p:cNvSpPr txBox="1"/>
          <p:nvPr/>
        </p:nvSpPr>
        <p:spPr>
          <a:xfrm>
            <a:off x="52481" y="2482046"/>
            <a:ext cx="49396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50 + 2 + 20 + 3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0B1D81A-0D6D-E914-7971-B6A3E0BF869B}"/>
              </a:ext>
            </a:extLst>
          </p:cNvPr>
          <p:cNvCxnSpPr>
            <a:cxnSpLocks/>
          </p:cNvCxnSpPr>
          <p:nvPr/>
        </p:nvCxnSpPr>
        <p:spPr>
          <a:xfrm>
            <a:off x="850206" y="3319441"/>
            <a:ext cx="1109345" cy="9682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75BDF0F4-C939-38D7-2C54-3BA967BF6663}"/>
              </a:ext>
            </a:extLst>
          </p:cNvPr>
          <p:cNvCxnSpPr>
            <a:cxnSpLocks/>
          </p:cNvCxnSpPr>
          <p:nvPr/>
        </p:nvCxnSpPr>
        <p:spPr>
          <a:xfrm flipH="1">
            <a:off x="1952725" y="3277215"/>
            <a:ext cx="1086143" cy="10104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AC3F3C25-BE4B-EC91-6B19-195CF8DFE9DD}"/>
              </a:ext>
            </a:extLst>
          </p:cNvPr>
          <p:cNvCxnSpPr>
            <a:cxnSpLocks/>
          </p:cNvCxnSpPr>
          <p:nvPr/>
        </p:nvCxnSpPr>
        <p:spPr>
          <a:xfrm>
            <a:off x="1952725" y="5066046"/>
            <a:ext cx="655888" cy="77265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4589B6D-6D42-79DA-03FF-849B387F9DBA}"/>
              </a:ext>
            </a:extLst>
          </p:cNvPr>
          <p:cNvCxnSpPr>
            <a:cxnSpLocks/>
          </p:cNvCxnSpPr>
          <p:nvPr/>
        </p:nvCxnSpPr>
        <p:spPr>
          <a:xfrm flipH="1">
            <a:off x="2608613" y="5066046"/>
            <a:ext cx="601704" cy="77265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EB152A46-EACC-13DE-64C7-652093B32273}"/>
              </a:ext>
            </a:extLst>
          </p:cNvPr>
          <p:cNvSpPr txBox="1"/>
          <p:nvPr/>
        </p:nvSpPr>
        <p:spPr>
          <a:xfrm>
            <a:off x="1352084" y="4239030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70 +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2D3D09CF-9F7D-2A6A-0B16-B92EE7FAEF9B}"/>
              </a:ext>
            </a:extLst>
          </p:cNvPr>
          <p:cNvCxnSpPr>
            <a:cxnSpLocks/>
          </p:cNvCxnSpPr>
          <p:nvPr/>
        </p:nvCxnSpPr>
        <p:spPr>
          <a:xfrm>
            <a:off x="2081073" y="3358064"/>
            <a:ext cx="1152973" cy="106874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9EEA11E3-F6CE-79F3-04A1-7D9E02A15C7D}"/>
              </a:ext>
            </a:extLst>
          </p:cNvPr>
          <p:cNvCxnSpPr>
            <a:cxnSpLocks/>
          </p:cNvCxnSpPr>
          <p:nvPr/>
        </p:nvCxnSpPr>
        <p:spPr>
          <a:xfrm flipH="1">
            <a:off x="3213268" y="3333998"/>
            <a:ext cx="1232061" cy="109281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BB473E7D-5155-1D68-2821-59730A7776A1}"/>
              </a:ext>
            </a:extLst>
          </p:cNvPr>
          <p:cNvSpPr txBox="1"/>
          <p:nvPr/>
        </p:nvSpPr>
        <p:spPr>
          <a:xfrm>
            <a:off x="2404348" y="4218139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894DCF7-248B-184D-DC22-3C3F9B53A312}"/>
              </a:ext>
            </a:extLst>
          </p:cNvPr>
          <p:cNvSpPr txBox="1"/>
          <p:nvPr/>
        </p:nvSpPr>
        <p:spPr>
          <a:xfrm>
            <a:off x="1799693" y="5808836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75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A1CA67A-079C-01A0-38BC-BC572A90493D}"/>
              </a:ext>
            </a:extLst>
          </p:cNvPr>
          <p:cNvSpPr txBox="1"/>
          <p:nvPr/>
        </p:nvSpPr>
        <p:spPr>
          <a:xfrm>
            <a:off x="3210317" y="988416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52 + 23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F454E3-C61A-9F95-9097-583692E2E4DD}"/>
              </a:ext>
            </a:extLst>
          </p:cNvPr>
          <p:cNvSpPr/>
          <p:nvPr/>
        </p:nvSpPr>
        <p:spPr>
          <a:xfrm>
            <a:off x="6477469" y="223280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5</a:t>
            </a:r>
            <a:endParaRPr lang="fr-FR" sz="2400" dirty="0">
              <a:solidFill>
                <a:srgbClr val="C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F1E03B-C015-AA9B-97D5-597636B3B897}"/>
              </a:ext>
            </a:extLst>
          </p:cNvPr>
          <p:cNvSpPr/>
          <p:nvPr/>
        </p:nvSpPr>
        <p:spPr>
          <a:xfrm>
            <a:off x="7226138" y="223852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2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5062F5-6F2B-D22A-F5D3-800BCC6E8ADD}"/>
              </a:ext>
            </a:extLst>
          </p:cNvPr>
          <p:cNvSpPr/>
          <p:nvPr/>
        </p:nvSpPr>
        <p:spPr>
          <a:xfrm>
            <a:off x="6477469" y="301049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2</a:t>
            </a:r>
            <a:endParaRPr lang="fr-FR" sz="2400" dirty="0">
              <a:solidFill>
                <a:srgbClr val="C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C4E5DC-77EB-A6ED-FA9E-1D295CE8A088}"/>
              </a:ext>
            </a:extLst>
          </p:cNvPr>
          <p:cNvSpPr/>
          <p:nvPr/>
        </p:nvSpPr>
        <p:spPr>
          <a:xfrm>
            <a:off x="7226138" y="3016208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3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63C5B8-DA24-CCA7-8698-0094906115F6}"/>
              </a:ext>
            </a:extLst>
          </p:cNvPr>
          <p:cNvSpPr/>
          <p:nvPr/>
        </p:nvSpPr>
        <p:spPr>
          <a:xfrm>
            <a:off x="5734219" y="3010049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4F57A2C3-AD59-669A-F6AC-9515EF729EF1}"/>
              </a:ext>
            </a:extLst>
          </p:cNvPr>
          <p:cNvCxnSpPr/>
          <p:nvPr/>
        </p:nvCxnSpPr>
        <p:spPr>
          <a:xfrm>
            <a:off x="5730047" y="3769327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3BA880A7-DD04-1AE9-96BF-C3B98CA80B7A}"/>
              </a:ext>
            </a:extLst>
          </p:cNvPr>
          <p:cNvSpPr/>
          <p:nvPr/>
        </p:nvSpPr>
        <p:spPr>
          <a:xfrm>
            <a:off x="6470476" y="380759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7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960A3B-F41D-4275-D3E8-F3AC72768379}"/>
              </a:ext>
            </a:extLst>
          </p:cNvPr>
          <p:cNvSpPr/>
          <p:nvPr/>
        </p:nvSpPr>
        <p:spPr>
          <a:xfrm>
            <a:off x="7231799" y="380513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5</a:t>
            </a:r>
            <a:endParaRPr lang="fr-FR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62025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5" grpId="0" animBg="1"/>
      <p:bldP spid="6" grpId="0" animBg="1"/>
      <p:bldP spid="7" grpId="0" animBg="1"/>
      <p:bldP spid="8" grpId="0" animBg="1"/>
      <p:bldP spid="9" grpId="0" animBg="1"/>
      <p:bldP spid="21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résultat de l’opération.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3210317" y="988416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32 + 37</a:t>
            </a:r>
          </a:p>
        </p:txBody>
      </p:sp>
    </p:spTree>
    <p:extLst>
      <p:ext uri="{BB962C8B-B14F-4D97-AF65-F5344CB8AC3E}">
        <p14:creationId xmlns:p14="http://schemas.microsoft.com/office/powerpoint/2010/main" val="92034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5887B28-4498-494A-2D3E-5E3A8978CF6C}"/>
              </a:ext>
            </a:extLst>
          </p:cNvPr>
          <p:cNvSpPr txBox="1"/>
          <p:nvPr/>
        </p:nvSpPr>
        <p:spPr>
          <a:xfrm>
            <a:off x="52481" y="2482046"/>
            <a:ext cx="49396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30 + 2 + 30 + 7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0B1D81A-0D6D-E914-7971-B6A3E0BF869B}"/>
              </a:ext>
            </a:extLst>
          </p:cNvPr>
          <p:cNvCxnSpPr>
            <a:cxnSpLocks/>
          </p:cNvCxnSpPr>
          <p:nvPr/>
        </p:nvCxnSpPr>
        <p:spPr>
          <a:xfrm>
            <a:off x="850206" y="3319441"/>
            <a:ext cx="1109345" cy="9682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75BDF0F4-C939-38D7-2C54-3BA967BF6663}"/>
              </a:ext>
            </a:extLst>
          </p:cNvPr>
          <p:cNvCxnSpPr>
            <a:cxnSpLocks/>
          </p:cNvCxnSpPr>
          <p:nvPr/>
        </p:nvCxnSpPr>
        <p:spPr>
          <a:xfrm flipH="1">
            <a:off x="1952725" y="3277215"/>
            <a:ext cx="1086143" cy="10104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AC3F3C25-BE4B-EC91-6B19-195CF8DFE9DD}"/>
              </a:ext>
            </a:extLst>
          </p:cNvPr>
          <p:cNvCxnSpPr>
            <a:cxnSpLocks/>
          </p:cNvCxnSpPr>
          <p:nvPr/>
        </p:nvCxnSpPr>
        <p:spPr>
          <a:xfrm>
            <a:off x="1952725" y="5066046"/>
            <a:ext cx="655888" cy="77265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4589B6D-6D42-79DA-03FF-849B387F9DBA}"/>
              </a:ext>
            </a:extLst>
          </p:cNvPr>
          <p:cNvCxnSpPr>
            <a:cxnSpLocks/>
          </p:cNvCxnSpPr>
          <p:nvPr/>
        </p:nvCxnSpPr>
        <p:spPr>
          <a:xfrm flipH="1">
            <a:off x="2608613" y="5066046"/>
            <a:ext cx="601704" cy="77265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EB152A46-EACC-13DE-64C7-652093B32273}"/>
              </a:ext>
            </a:extLst>
          </p:cNvPr>
          <p:cNvSpPr txBox="1"/>
          <p:nvPr/>
        </p:nvSpPr>
        <p:spPr>
          <a:xfrm>
            <a:off x="1352084" y="4239030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60 +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2D3D09CF-9F7D-2A6A-0B16-B92EE7FAEF9B}"/>
              </a:ext>
            </a:extLst>
          </p:cNvPr>
          <p:cNvCxnSpPr>
            <a:cxnSpLocks/>
          </p:cNvCxnSpPr>
          <p:nvPr/>
        </p:nvCxnSpPr>
        <p:spPr>
          <a:xfrm>
            <a:off x="2081073" y="3358064"/>
            <a:ext cx="1152973" cy="106874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9EEA11E3-F6CE-79F3-04A1-7D9E02A15C7D}"/>
              </a:ext>
            </a:extLst>
          </p:cNvPr>
          <p:cNvCxnSpPr>
            <a:cxnSpLocks/>
          </p:cNvCxnSpPr>
          <p:nvPr/>
        </p:nvCxnSpPr>
        <p:spPr>
          <a:xfrm flipH="1">
            <a:off x="3213268" y="3333998"/>
            <a:ext cx="1232061" cy="109281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BB473E7D-5155-1D68-2821-59730A7776A1}"/>
              </a:ext>
            </a:extLst>
          </p:cNvPr>
          <p:cNvSpPr txBox="1"/>
          <p:nvPr/>
        </p:nvSpPr>
        <p:spPr>
          <a:xfrm>
            <a:off x="2404348" y="4218139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9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894DCF7-248B-184D-DC22-3C3F9B53A312}"/>
              </a:ext>
            </a:extLst>
          </p:cNvPr>
          <p:cNvSpPr txBox="1"/>
          <p:nvPr/>
        </p:nvSpPr>
        <p:spPr>
          <a:xfrm>
            <a:off x="1799693" y="5808836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69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A1CA67A-079C-01A0-38BC-BC572A90493D}"/>
              </a:ext>
            </a:extLst>
          </p:cNvPr>
          <p:cNvSpPr txBox="1"/>
          <p:nvPr/>
        </p:nvSpPr>
        <p:spPr>
          <a:xfrm>
            <a:off x="3210317" y="988416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32 + 37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F454E3-C61A-9F95-9097-583692E2E4DD}"/>
              </a:ext>
            </a:extLst>
          </p:cNvPr>
          <p:cNvSpPr/>
          <p:nvPr/>
        </p:nvSpPr>
        <p:spPr>
          <a:xfrm>
            <a:off x="6477469" y="223280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3</a:t>
            </a:r>
            <a:endParaRPr lang="fr-FR" sz="2400" dirty="0">
              <a:solidFill>
                <a:srgbClr val="C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F1E03B-C015-AA9B-97D5-597636B3B897}"/>
              </a:ext>
            </a:extLst>
          </p:cNvPr>
          <p:cNvSpPr/>
          <p:nvPr/>
        </p:nvSpPr>
        <p:spPr>
          <a:xfrm>
            <a:off x="7226138" y="223852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2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5062F5-6F2B-D22A-F5D3-800BCC6E8ADD}"/>
              </a:ext>
            </a:extLst>
          </p:cNvPr>
          <p:cNvSpPr/>
          <p:nvPr/>
        </p:nvSpPr>
        <p:spPr>
          <a:xfrm>
            <a:off x="6477469" y="301049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3</a:t>
            </a:r>
            <a:endParaRPr lang="fr-FR" sz="2400" dirty="0">
              <a:solidFill>
                <a:srgbClr val="C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C4E5DC-77EB-A6ED-FA9E-1D295CE8A088}"/>
              </a:ext>
            </a:extLst>
          </p:cNvPr>
          <p:cNvSpPr/>
          <p:nvPr/>
        </p:nvSpPr>
        <p:spPr>
          <a:xfrm>
            <a:off x="7226138" y="3016208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7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63C5B8-DA24-CCA7-8698-0094906115F6}"/>
              </a:ext>
            </a:extLst>
          </p:cNvPr>
          <p:cNvSpPr/>
          <p:nvPr/>
        </p:nvSpPr>
        <p:spPr>
          <a:xfrm>
            <a:off x="5734219" y="3010049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4F57A2C3-AD59-669A-F6AC-9515EF729EF1}"/>
              </a:ext>
            </a:extLst>
          </p:cNvPr>
          <p:cNvCxnSpPr/>
          <p:nvPr/>
        </p:nvCxnSpPr>
        <p:spPr>
          <a:xfrm>
            <a:off x="5730047" y="3769327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3BA880A7-DD04-1AE9-96BF-C3B98CA80B7A}"/>
              </a:ext>
            </a:extLst>
          </p:cNvPr>
          <p:cNvSpPr/>
          <p:nvPr/>
        </p:nvSpPr>
        <p:spPr>
          <a:xfrm>
            <a:off x="6470476" y="380759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6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960A3B-F41D-4275-D3E8-F3AC72768379}"/>
              </a:ext>
            </a:extLst>
          </p:cNvPr>
          <p:cNvSpPr/>
          <p:nvPr/>
        </p:nvSpPr>
        <p:spPr>
          <a:xfrm>
            <a:off x="7231799" y="380513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9</a:t>
            </a:r>
            <a:endParaRPr lang="fr-FR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619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5" grpId="0" animBg="1"/>
      <p:bldP spid="6" grpId="0" animBg="1"/>
      <p:bldP spid="7" grpId="0" animBg="1"/>
      <p:bldP spid="8" grpId="0" animBg="1"/>
      <p:bldP spid="9" grpId="0" animBg="1"/>
      <p:bldP spid="21" grpId="0" animBg="1"/>
      <p:bldP spid="2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résultat de l’opération.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E7722CE-0F6D-C428-D751-0FAC384CD48E}"/>
              </a:ext>
            </a:extLst>
          </p:cNvPr>
          <p:cNvSpPr txBox="1"/>
          <p:nvPr/>
        </p:nvSpPr>
        <p:spPr>
          <a:xfrm>
            <a:off x="3210317" y="988416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54 + 17</a:t>
            </a:r>
          </a:p>
        </p:txBody>
      </p:sp>
    </p:spTree>
    <p:extLst>
      <p:ext uri="{BB962C8B-B14F-4D97-AF65-F5344CB8AC3E}">
        <p14:creationId xmlns:p14="http://schemas.microsoft.com/office/powerpoint/2010/main" val="20647599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49056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5887B28-4498-494A-2D3E-5E3A8978CF6C}"/>
              </a:ext>
            </a:extLst>
          </p:cNvPr>
          <p:cNvSpPr txBox="1"/>
          <p:nvPr/>
        </p:nvSpPr>
        <p:spPr>
          <a:xfrm>
            <a:off x="52481" y="2482046"/>
            <a:ext cx="49396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50 + 4 + 10 + 7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F0B1D81A-0D6D-E914-7971-B6A3E0BF869B}"/>
              </a:ext>
            </a:extLst>
          </p:cNvPr>
          <p:cNvCxnSpPr>
            <a:cxnSpLocks/>
          </p:cNvCxnSpPr>
          <p:nvPr/>
        </p:nvCxnSpPr>
        <p:spPr>
          <a:xfrm>
            <a:off x="850206" y="3319441"/>
            <a:ext cx="1109345" cy="9682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75BDF0F4-C939-38D7-2C54-3BA967BF6663}"/>
              </a:ext>
            </a:extLst>
          </p:cNvPr>
          <p:cNvCxnSpPr>
            <a:cxnSpLocks/>
          </p:cNvCxnSpPr>
          <p:nvPr/>
        </p:nvCxnSpPr>
        <p:spPr>
          <a:xfrm flipH="1">
            <a:off x="1952725" y="3277215"/>
            <a:ext cx="1086143" cy="10104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AC3F3C25-BE4B-EC91-6B19-195CF8DFE9DD}"/>
              </a:ext>
            </a:extLst>
          </p:cNvPr>
          <p:cNvCxnSpPr>
            <a:cxnSpLocks/>
          </p:cNvCxnSpPr>
          <p:nvPr/>
        </p:nvCxnSpPr>
        <p:spPr>
          <a:xfrm>
            <a:off x="1952725" y="5066046"/>
            <a:ext cx="655888" cy="77265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4589B6D-6D42-79DA-03FF-849B387F9DBA}"/>
              </a:ext>
            </a:extLst>
          </p:cNvPr>
          <p:cNvCxnSpPr>
            <a:cxnSpLocks/>
          </p:cNvCxnSpPr>
          <p:nvPr/>
        </p:nvCxnSpPr>
        <p:spPr>
          <a:xfrm flipH="1">
            <a:off x="2608613" y="5066046"/>
            <a:ext cx="601704" cy="77265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EB152A46-EACC-13DE-64C7-652093B32273}"/>
              </a:ext>
            </a:extLst>
          </p:cNvPr>
          <p:cNvSpPr txBox="1"/>
          <p:nvPr/>
        </p:nvSpPr>
        <p:spPr>
          <a:xfrm>
            <a:off x="1352084" y="4239030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60 +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2D3D09CF-9F7D-2A6A-0B16-B92EE7FAEF9B}"/>
              </a:ext>
            </a:extLst>
          </p:cNvPr>
          <p:cNvCxnSpPr>
            <a:cxnSpLocks/>
          </p:cNvCxnSpPr>
          <p:nvPr/>
        </p:nvCxnSpPr>
        <p:spPr>
          <a:xfrm>
            <a:off x="2081073" y="3358064"/>
            <a:ext cx="1152973" cy="1068744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9EEA11E3-F6CE-79F3-04A1-7D9E02A15C7D}"/>
              </a:ext>
            </a:extLst>
          </p:cNvPr>
          <p:cNvCxnSpPr>
            <a:cxnSpLocks/>
          </p:cNvCxnSpPr>
          <p:nvPr/>
        </p:nvCxnSpPr>
        <p:spPr>
          <a:xfrm flipH="1">
            <a:off x="3213268" y="3333998"/>
            <a:ext cx="1232061" cy="109281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>
            <a:extLst>
              <a:ext uri="{FF2B5EF4-FFF2-40B4-BE49-F238E27FC236}">
                <a16:creationId xmlns:a16="http://schemas.microsoft.com/office/drawing/2014/main" id="{BB473E7D-5155-1D68-2821-59730A7776A1}"/>
              </a:ext>
            </a:extLst>
          </p:cNvPr>
          <p:cNvSpPr txBox="1"/>
          <p:nvPr/>
        </p:nvSpPr>
        <p:spPr>
          <a:xfrm>
            <a:off x="2404348" y="4218139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11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0894DCF7-248B-184D-DC22-3C3F9B53A312}"/>
              </a:ext>
            </a:extLst>
          </p:cNvPr>
          <p:cNvSpPr txBox="1"/>
          <p:nvPr/>
        </p:nvSpPr>
        <p:spPr>
          <a:xfrm>
            <a:off x="1799693" y="5808836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71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A1CA67A-079C-01A0-38BC-BC572A90493D}"/>
              </a:ext>
            </a:extLst>
          </p:cNvPr>
          <p:cNvSpPr txBox="1"/>
          <p:nvPr/>
        </p:nvSpPr>
        <p:spPr>
          <a:xfrm>
            <a:off x="3210317" y="988416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54 + 17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F454E3-C61A-9F95-9097-583692E2E4DD}"/>
              </a:ext>
            </a:extLst>
          </p:cNvPr>
          <p:cNvSpPr/>
          <p:nvPr/>
        </p:nvSpPr>
        <p:spPr>
          <a:xfrm>
            <a:off x="6477469" y="2232809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5</a:t>
            </a:r>
            <a:endParaRPr lang="fr-FR" sz="2400" dirty="0">
              <a:solidFill>
                <a:srgbClr val="C0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7F1E03B-C015-AA9B-97D5-597636B3B897}"/>
              </a:ext>
            </a:extLst>
          </p:cNvPr>
          <p:cNvSpPr/>
          <p:nvPr/>
        </p:nvSpPr>
        <p:spPr>
          <a:xfrm>
            <a:off x="7226138" y="2238525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4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85062F5-6F2B-D22A-F5D3-800BCC6E8ADD}"/>
              </a:ext>
            </a:extLst>
          </p:cNvPr>
          <p:cNvSpPr/>
          <p:nvPr/>
        </p:nvSpPr>
        <p:spPr>
          <a:xfrm>
            <a:off x="6477469" y="301049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1</a:t>
            </a:r>
            <a:endParaRPr lang="fr-FR" sz="2400" dirty="0">
              <a:solidFill>
                <a:srgbClr val="C0000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9C4E5DC-77EB-A6ED-FA9E-1D295CE8A088}"/>
              </a:ext>
            </a:extLst>
          </p:cNvPr>
          <p:cNvSpPr/>
          <p:nvPr/>
        </p:nvSpPr>
        <p:spPr>
          <a:xfrm>
            <a:off x="7226138" y="3016208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7</a:t>
            </a:r>
            <a:endParaRPr lang="fr-FR" sz="2400" dirty="0">
              <a:solidFill>
                <a:srgbClr val="0070C0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363C5B8-DA24-CCA7-8698-0094906115F6}"/>
              </a:ext>
            </a:extLst>
          </p:cNvPr>
          <p:cNvSpPr/>
          <p:nvPr/>
        </p:nvSpPr>
        <p:spPr>
          <a:xfrm>
            <a:off x="5734219" y="3010049"/>
            <a:ext cx="720799" cy="7592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>
                <a:solidFill>
                  <a:schemeClr val="tx1"/>
                </a:solidFill>
              </a:rPr>
              <a:t>+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4F57A2C3-AD59-669A-F6AC-9515EF729EF1}"/>
              </a:ext>
            </a:extLst>
          </p:cNvPr>
          <p:cNvCxnSpPr/>
          <p:nvPr/>
        </p:nvCxnSpPr>
        <p:spPr>
          <a:xfrm>
            <a:off x="5730047" y="3769327"/>
            <a:ext cx="221689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3BA880A7-DD04-1AE9-96BF-C3B98CA80B7A}"/>
              </a:ext>
            </a:extLst>
          </p:cNvPr>
          <p:cNvSpPr/>
          <p:nvPr/>
        </p:nvSpPr>
        <p:spPr>
          <a:xfrm>
            <a:off x="6470476" y="3807591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800" dirty="0">
                <a:solidFill>
                  <a:srgbClr val="C00000"/>
                </a:solidFill>
              </a:rPr>
              <a:t>7</a:t>
            </a:r>
            <a:endParaRPr lang="fr-FR" sz="2800" dirty="0">
              <a:solidFill>
                <a:srgbClr val="C00000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D960A3B-F41D-4275-D3E8-F3AC72768379}"/>
              </a:ext>
            </a:extLst>
          </p:cNvPr>
          <p:cNvSpPr/>
          <p:nvPr/>
        </p:nvSpPr>
        <p:spPr>
          <a:xfrm>
            <a:off x="7231799" y="3805132"/>
            <a:ext cx="720799" cy="72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4800" dirty="0">
                <a:solidFill>
                  <a:srgbClr val="0070C0"/>
                </a:solidFill>
              </a:rPr>
              <a:t>1</a:t>
            </a:r>
            <a:endParaRPr lang="fr-FR" sz="2800" dirty="0">
              <a:solidFill>
                <a:srgbClr val="0070C0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2E5D7F6-DEA1-A2A1-2DB6-D93145EA8E04}"/>
              </a:ext>
            </a:extLst>
          </p:cNvPr>
          <p:cNvSpPr/>
          <p:nvPr/>
        </p:nvSpPr>
        <p:spPr>
          <a:xfrm>
            <a:off x="6828738" y="1691452"/>
            <a:ext cx="354283" cy="5413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</a:t>
            </a:r>
            <a:endParaRPr lang="fr-FR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438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7" grpId="0"/>
      <p:bldP spid="18" grpId="0"/>
      <p:bldP spid="5" grpId="0" animBg="1"/>
      <p:bldP spid="6" grpId="0" animBg="1"/>
      <p:bldP spid="7" grpId="0" animBg="1"/>
      <p:bldP spid="8" grpId="0" animBg="1"/>
      <p:bldP spid="9" grpId="0" animBg="1"/>
      <p:bldP spid="21" grpId="0" animBg="1"/>
      <p:bldP spid="23" grpId="0" animBg="1"/>
      <p:bldP spid="2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165</TotalTime>
  <Words>151</Words>
  <Application>Microsoft Office PowerPoint</Application>
  <PresentationFormat>Affichage à l'écran (4:3)</PresentationFormat>
  <Paragraphs>73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Calcule le résultat de l’opération. </vt:lpstr>
      <vt:lpstr>Correction</vt:lpstr>
      <vt:lpstr>Calcule le résultat de l’opération. </vt:lpstr>
      <vt:lpstr>Correction</vt:lpstr>
      <vt:lpstr>Calcule le résultat de l’opération. </vt:lpstr>
      <vt:lpstr>Correction</vt:lpstr>
      <vt:lpstr>Calcule le résultat de l’opération.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36</cp:revision>
  <dcterms:created xsi:type="dcterms:W3CDTF">2023-02-07T14:55:57Z</dcterms:created>
  <dcterms:modified xsi:type="dcterms:W3CDTF">2025-08-13T12:26:57Z</dcterms:modified>
</cp:coreProperties>
</file>